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24"/>
  </p:notesMasterIdLst>
  <p:sldIdLst>
    <p:sldId id="317" r:id="rId2"/>
    <p:sldId id="276" r:id="rId3"/>
    <p:sldId id="318" r:id="rId4"/>
    <p:sldId id="319" r:id="rId5"/>
    <p:sldId id="320" r:id="rId6"/>
    <p:sldId id="321" r:id="rId7"/>
    <p:sldId id="322" r:id="rId8"/>
    <p:sldId id="323" r:id="rId9"/>
    <p:sldId id="324" r:id="rId10"/>
    <p:sldId id="325" r:id="rId11"/>
    <p:sldId id="326" r:id="rId12"/>
    <p:sldId id="327" r:id="rId13"/>
    <p:sldId id="328" r:id="rId14"/>
    <p:sldId id="329" r:id="rId15"/>
    <p:sldId id="330" r:id="rId16"/>
    <p:sldId id="331" r:id="rId17"/>
    <p:sldId id="332" r:id="rId18"/>
    <p:sldId id="333" r:id="rId19"/>
    <p:sldId id="334" r:id="rId20"/>
    <p:sldId id="335" r:id="rId21"/>
    <p:sldId id="336" r:id="rId22"/>
    <p:sldId id="316" r:id="rId2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79" autoAdjust="0"/>
    <p:restoredTop sz="94660"/>
  </p:normalViewPr>
  <p:slideViewPr>
    <p:cSldViewPr>
      <p:cViewPr varScale="1">
        <p:scale>
          <a:sx n="105" d="100"/>
          <a:sy n="105" d="100"/>
        </p:scale>
        <p:origin x="1122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F2FA20-47E3-4090-9106-BE0FD2D23DA5}" type="datetimeFigureOut">
              <a:rPr lang="de-DE" smtClean="0"/>
              <a:pPr/>
              <a:t>10.10.2025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CFE6A2-6948-4B46-A937-A08620D926F1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08384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816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E5F99-A2AF-4FBA-86C2-43C8E7C7D86D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10.10.2025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82EF2-1934-47A7-AFE3-69A9183F75CB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E5F99-A2AF-4FBA-86C2-43C8E7C7D86D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10.10.2025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82EF2-1934-47A7-AFE3-69A9183F75CB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E5F99-A2AF-4FBA-86C2-43C8E7C7D86D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10.10.2025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82EF2-1934-47A7-AFE3-69A9183F75CB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pic>
        <p:nvPicPr>
          <p:cNvPr id="6" name="Grafik 5" descr="logo_dvs_rot_472px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828842" y="6291368"/>
            <a:ext cx="1123809" cy="450000"/>
          </a:xfrm>
          <a:prstGeom prst="rect">
            <a:avLst/>
          </a:prstGeom>
        </p:spPr>
      </p:pic>
      <p:grpSp>
        <p:nvGrpSpPr>
          <p:cNvPr id="7" name="Gruppieren 11"/>
          <p:cNvGrpSpPr/>
          <p:nvPr userDrawn="1"/>
        </p:nvGrpSpPr>
        <p:grpSpPr>
          <a:xfrm>
            <a:off x="8044531" y="6291369"/>
            <a:ext cx="2563971" cy="450000"/>
            <a:chOff x="5436096" y="6165304"/>
            <a:chExt cx="1922978" cy="450000"/>
          </a:xfrm>
        </p:grpSpPr>
        <p:pic>
          <p:nvPicPr>
            <p:cNvPr id="8" name="Grafik 7" descr="EU_Logo_weißer_Rand.jpg"/>
            <p:cNvPicPr>
              <a:picLocks noChangeAspect="1"/>
            </p:cNvPicPr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5436096" y="6165304"/>
              <a:ext cx="662292" cy="450000"/>
            </a:xfrm>
            <a:prstGeom prst="rect">
              <a:avLst/>
            </a:prstGeom>
          </p:spPr>
        </p:pic>
        <p:sp>
          <p:nvSpPr>
            <p:cNvPr id="9" name="Textfeld 8"/>
            <p:cNvSpPr txBox="1"/>
            <p:nvPr userDrawn="1"/>
          </p:nvSpPr>
          <p:spPr>
            <a:xfrm>
              <a:off x="6084168" y="6165304"/>
              <a:ext cx="1274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600" dirty="0">
                  <a:solidFill>
                    <a:prstClr val="black"/>
                  </a:solidFill>
                </a:rPr>
                <a:t>Europäischer Landwirtschaftsfonds für die Entwicklung des ländlichen Raums: Hier investiert Europa in die ländlichen Gebiete.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E5F99-A2AF-4FBA-86C2-43C8E7C7D86D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10.10.2025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82EF2-1934-47A7-AFE3-69A9183F75CB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E5F99-A2AF-4FBA-86C2-43C8E7C7D86D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10.10.2025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82EF2-1934-47A7-AFE3-69A9183F75CB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E5F99-A2AF-4FBA-86C2-43C8E7C7D86D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10.10.2025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82EF2-1934-47A7-AFE3-69A9183F75CB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62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945650" y="2659559"/>
            <a:ext cx="63007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dirty="0"/>
              <a:t>Start-Folie zur Begrüßung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9798646C-454C-038E-237E-834216D253B3}"/>
              </a:ext>
            </a:extLst>
          </p:cNvPr>
          <p:cNvSpPr txBox="1"/>
          <p:nvPr/>
        </p:nvSpPr>
        <p:spPr>
          <a:xfrm>
            <a:off x="3422703" y="3573016"/>
            <a:ext cx="5346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/>
              <a:t>Projektpräsentation – Gleich geht‘s los!</a:t>
            </a:r>
          </a:p>
        </p:txBody>
      </p:sp>
    </p:spTree>
    <p:extLst>
      <p:ext uri="{BB962C8B-B14F-4D97-AF65-F5344CB8AC3E}">
        <p14:creationId xmlns:p14="http://schemas.microsoft.com/office/powerpoint/2010/main" val="1497201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orte 3"/>
          <p:cNvSpPr>
            <a:spLocks noChangeAspect="1"/>
          </p:cNvSpPr>
          <p:nvPr/>
        </p:nvSpPr>
        <p:spPr>
          <a:xfrm rot="16200000">
            <a:off x="11141309" y="5820453"/>
            <a:ext cx="839759" cy="840179"/>
          </a:xfrm>
          <a:prstGeom prst="pie">
            <a:avLst>
              <a:gd name="adj1" fmla="val 21576879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2" name="Torte 3"/>
          <p:cNvSpPr>
            <a:spLocks noChangeAspect="1"/>
          </p:cNvSpPr>
          <p:nvPr/>
        </p:nvSpPr>
        <p:spPr>
          <a:xfrm rot="5400000">
            <a:off x="11136772" y="5825169"/>
            <a:ext cx="848834" cy="849259"/>
          </a:xfrm>
          <a:prstGeom prst="pie">
            <a:avLst>
              <a:gd name="adj1" fmla="val 10746070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4" name="Ellipse 43"/>
          <p:cNvSpPr/>
          <p:nvPr/>
        </p:nvSpPr>
        <p:spPr>
          <a:xfrm>
            <a:off x="11136560" y="5810037"/>
            <a:ext cx="849261" cy="86252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45" name="Torte 3"/>
          <p:cNvSpPr>
            <a:spLocks noChangeAspect="1"/>
          </p:cNvSpPr>
          <p:nvPr/>
        </p:nvSpPr>
        <p:spPr>
          <a:xfrm rot="10800000">
            <a:off x="11136560" y="5829192"/>
            <a:ext cx="849259" cy="824216"/>
          </a:xfrm>
          <a:prstGeom prst="pie">
            <a:avLst>
              <a:gd name="adj1" fmla="val 5418194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508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1000"/>
    </mc:Choice>
    <mc:Fallback xmlns="">
      <p:transition spd="slow" advClick="0" advTm="2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4" grpId="0" animBg="1"/>
      <p:bldP spid="4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orte 3"/>
          <p:cNvSpPr>
            <a:spLocks noChangeAspect="1"/>
          </p:cNvSpPr>
          <p:nvPr/>
        </p:nvSpPr>
        <p:spPr>
          <a:xfrm rot="16200000">
            <a:off x="11141309" y="5820453"/>
            <a:ext cx="839759" cy="840179"/>
          </a:xfrm>
          <a:prstGeom prst="pie">
            <a:avLst>
              <a:gd name="adj1" fmla="val 21576879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2" name="Torte 3"/>
          <p:cNvSpPr>
            <a:spLocks noChangeAspect="1"/>
          </p:cNvSpPr>
          <p:nvPr/>
        </p:nvSpPr>
        <p:spPr>
          <a:xfrm rot="5400000">
            <a:off x="11136772" y="5825169"/>
            <a:ext cx="848834" cy="849259"/>
          </a:xfrm>
          <a:prstGeom prst="pie">
            <a:avLst>
              <a:gd name="adj1" fmla="val 10746070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4" name="Ellipse 43"/>
          <p:cNvSpPr/>
          <p:nvPr/>
        </p:nvSpPr>
        <p:spPr>
          <a:xfrm>
            <a:off x="11136560" y="5810037"/>
            <a:ext cx="849261" cy="86252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45" name="Torte 3"/>
          <p:cNvSpPr>
            <a:spLocks noChangeAspect="1"/>
          </p:cNvSpPr>
          <p:nvPr/>
        </p:nvSpPr>
        <p:spPr>
          <a:xfrm rot="10800000">
            <a:off x="11136560" y="5829192"/>
            <a:ext cx="849259" cy="824216"/>
          </a:xfrm>
          <a:prstGeom prst="pie">
            <a:avLst>
              <a:gd name="adj1" fmla="val 5418194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38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1000"/>
    </mc:Choice>
    <mc:Fallback xmlns="">
      <p:transition spd="slow" advClick="0" advTm="2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4" grpId="0" animBg="1"/>
      <p:bldP spid="4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orte 3"/>
          <p:cNvSpPr>
            <a:spLocks noChangeAspect="1"/>
          </p:cNvSpPr>
          <p:nvPr/>
        </p:nvSpPr>
        <p:spPr>
          <a:xfrm rot="16200000">
            <a:off x="11141309" y="5820453"/>
            <a:ext cx="839759" cy="840179"/>
          </a:xfrm>
          <a:prstGeom prst="pie">
            <a:avLst>
              <a:gd name="adj1" fmla="val 21576879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2" name="Torte 3"/>
          <p:cNvSpPr>
            <a:spLocks noChangeAspect="1"/>
          </p:cNvSpPr>
          <p:nvPr/>
        </p:nvSpPr>
        <p:spPr>
          <a:xfrm rot="5400000">
            <a:off x="11136772" y="5825169"/>
            <a:ext cx="848834" cy="849259"/>
          </a:xfrm>
          <a:prstGeom prst="pie">
            <a:avLst>
              <a:gd name="adj1" fmla="val 10746070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4" name="Ellipse 43"/>
          <p:cNvSpPr/>
          <p:nvPr/>
        </p:nvSpPr>
        <p:spPr>
          <a:xfrm>
            <a:off x="11136560" y="5810037"/>
            <a:ext cx="849261" cy="86252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45" name="Torte 3"/>
          <p:cNvSpPr>
            <a:spLocks noChangeAspect="1"/>
          </p:cNvSpPr>
          <p:nvPr/>
        </p:nvSpPr>
        <p:spPr>
          <a:xfrm rot="10800000">
            <a:off x="11136560" y="5829192"/>
            <a:ext cx="849259" cy="824216"/>
          </a:xfrm>
          <a:prstGeom prst="pie">
            <a:avLst>
              <a:gd name="adj1" fmla="val 5418194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037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1000"/>
    </mc:Choice>
    <mc:Fallback xmlns="">
      <p:transition spd="slow" advClick="0" advTm="2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4" grpId="0" animBg="1"/>
      <p:bldP spid="4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orte 3"/>
          <p:cNvSpPr>
            <a:spLocks noChangeAspect="1"/>
          </p:cNvSpPr>
          <p:nvPr/>
        </p:nvSpPr>
        <p:spPr>
          <a:xfrm rot="16200000">
            <a:off x="11141309" y="5820453"/>
            <a:ext cx="839759" cy="840179"/>
          </a:xfrm>
          <a:prstGeom prst="pie">
            <a:avLst>
              <a:gd name="adj1" fmla="val 21576879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2" name="Torte 3"/>
          <p:cNvSpPr>
            <a:spLocks noChangeAspect="1"/>
          </p:cNvSpPr>
          <p:nvPr/>
        </p:nvSpPr>
        <p:spPr>
          <a:xfrm rot="5400000">
            <a:off x="11136772" y="5825169"/>
            <a:ext cx="848834" cy="849259"/>
          </a:xfrm>
          <a:prstGeom prst="pie">
            <a:avLst>
              <a:gd name="adj1" fmla="val 10746070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4" name="Ellipse 43"/>
          <p:cNvSpPr/>
          <p:nvPr/>
        </p:nvSpPr>
        <p:spPr>
          <a:xfrm>
            <a:off x="11136560" y="5810037"/>
            <a:ext cx="849261" cy="86252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45" name="Torte 3"/>
          <p:cNvSpPr>
            <a:spLocks noChangeAspect="1"/>
          </p:cNvSpPr>
          <p:nvPr/>
        </p:nvSpPr>
        <p:spPr>
          <a:xfrm rot="10800000">
            <a:off x="11136560" y="5829192"/>
            <a:ext cx="849259" cy="824216"/>
          </a:xfrm>
          <a:prstGeom prst="pie">
            <a:avLst>
              <a:gd name="adj1" fmla="val 5418194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93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1000"/>
    </mc:Choice>
    <mc:Fallback xmlns="">
      <p:transition spd="slow" advClick="0" advTm="2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4" grpId="0" animBg="1"/>
      <p:bldP spid="4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orte 3"/>
          <p:cNvSpPr>
            <a:spLocks noChangeAspect="1"/>
          </p:cNvSpPr>
          <p:nvPr/>
        </p:nvSpPr>
        <p:spPr>
          <a:xfrm rot="16200000">
            <a:off x="11141309" y="5820453"/>
            <a:ext cx="839759" cy="840179"/>
          </a:xfrm>
          <a:prstGeom prst="pie">
            <a:avLst>
              <a:gd name="adj1" fmla="val 21576879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2" name="Torte 3"/>
          <p:cNvSpPr>
            <a:spLocks noChangeAspect="1"/>
          </p:cNvSpPr>
          <p:nvPr/>
        </p:nvSpPr>
        <p:spPr>
          <a:xfrm rot="5400000">
            <a:off x="11136772" y="5825169"/>
            <a:ext cx="848834" cy="849259"/>
          </a:xfrm>
          <a:prstGeom prst="pie">
            <a:avLst>
              <a:gd name="adj1" fmla="val 10746070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4" name="Ellipse 43"/>
          <p:cNvSpPr/>
          <p:nvPr/>
        </p:nvSpPr>
        <p:spPr>
          <a:xfrm>
            <a:off x="11136560" y="5810037"/>
            <a:ext cx="849261" cy="86252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45" name="Torte 3"/>
          <p:cNvSpPr>
            <a:spLocks noChangeAspect="1"/>
          </p:cNvSpPr>
          <p:nvPr/>
        </p:nvSpPr>
        <p:spPr>
          <a:xfrm rot="10800000">
            <a:off x="11136560" y="5829192"/>
            <a:ext cx="849259" cy="824216"/>
          </a:xfrm>
          <a:prstGeom prst="pie">
            <a:avLst>
              <a:gd name="adj1" fmla="val 5418194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26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1000"/>
    </mc:Choice>
    <mc:Fallback xmlns="">
      <p:transition spd="slow" advClick="0" advTm="2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4" grpId="0" animBg="1"/>
      <p:bldP spid="4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orte 3"/>
          <p:cNvSpPr>
            <a:spLocks noChangeAspect="1"/>
          </p:cNvSpPr>
          <p:nvPr/>
        </p:nvSpPr>
        <p:spPr>
          <a:xfrm rot="16200000">
            <a:off x="11141309" y="5820453"/>
            <a:ext cx="839759" cy="840179"/>
          </a:xfrm>
          <a:prstGeom prst="pie">
            <a:avLst>
              <a:gd name="adj1" fmla="val 21576879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2" name="Torte 3"/>
          <p:cNvSpPr>
            <a:spLocks noChangeAspect="1"/>
          </p:cNvSpPr>
          <p:nvPr/>
        </p:nvSpPr>
        <p:spPr>
          <a:xfrm rot="5400000">
            <a:off x="11136772" y="5825169"/>
            <a:ext cx="848834" cy="849259"/>
          </a:xfrm>
          <a:prstGeom prst="pie">
            <a:avLst>
              <a:gd name="adj1" fmla="val 10746070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4" name="Ellipse 43"/>
          <p:cNvSpPr/>
          <p:nvPr/>
        </p:nvSpPr>
        <p:spPr>
          <a:xfrm>
            <a:off x="11136560" y="5810037"/>
            <a:ext cx="849261" cy="86252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45" name="Torte 3"/>
          <p:cNvSpPr>
            <a:spLocks noChangeAspect="1"/>
          </p:cNvSpPr>
          <p:nvPr/>
        </p:nvSpPr>
        <p:spPr>
          <a:xfrm rot="10800000">
            <a:off x="11136560" y="5829192"/>
            <a:ext cx="849259" cy="824216"/>
          </a:xfrm>
          <a:prstGeom prst="pie">
            <a:avLst>
              <a:gd name="adj1" fmla="val 5418194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58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1000"/>
    </mc:Choice>
    <mc:Fallback xmlns="">
      <p:transition spd="slow" advClick="0" advTm="2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4" grpId="0" animBg="1"/>
      <p:bldP spid="4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orte 3"/>
          <p:cNvSpPr>
            <a:spLocks noChangeAspect="1"/>
          </p:cNvSpPr>
          <p:nvPr/>
        </p:nvSpPr>
        <p:spPr>
          <a:xfrm rot="16200000">
            <a:off x="11141309" y="5820453"/>
            <a:ext cx="839759" cy="840179"/>
          </a:xfrm>
          <a:prstGeom prst="pie">
            <a:avLst>
              <a:gd name="adj1" fmla="val 21576879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2" name="Torte 3"/>
          <p:cNvSpPr>
            <a:spLocks noChangeAspect="1"/>
          </p:cNvSpPr>
          <p:nvPr/>
        </p:nvSpPr>
        <p:spPr>
          <a:xfrm rot="5400000">
            <a:off x="11136772" y="5825169"/>
            <a:ext cx="848834" cy="849259"/>
          </a:xfrm>
          <a:prstGeom prst="pie">
            <a:avLst>
              <a:gd name="adj1" fmla="val 10746070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4" name="Ellipse 43"/>
          <p:cNvSpPr/>
          <p:nvPr/>
        </p:nvSpPr>
        <p:spPr>
          <a:xfrm>
            <a:off x="11136560" y="5810037"/>
            <a:ext cx="849261" cy="86252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45" name="Torte 3"/>
          <p:cNvSpPr>
            <a:spLocks noChangeAspect="1"/>
          </p:cNvSpPr>
          <p:nvPr/>
        </p:nvSpPr>
        <p:spPr>
          <a:xfrm rot="10800000">
            <a:off x="11136560" y="5829192"/>
            <a:ext cx="849259" cy="824216"/>
          </a:xfrm>
          <a:prstGeom prst="pie">
            <a:avLst>
              <a:gd name="adj1" fmla="val 5418194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208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1000"/>
    </mc:Choice>
    <mc:Fallback xmlns="">
      <p:transition spd="slow" advClick="0" advTm="2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4" grpId="0" animBg="1"/>
      <p:bldP spid="4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orte 3"/>
          <p:cNvSpPr>
            <a:spLocks noChangeAspect="1"/>
          </p:cNvSpPr>
          <p:nvPr/>
        </p:nvSpPr>
        <p:spPr>
          <a:xfrm rot="16200000">
            <a:off x="11141309" y="5820453"/>
            <a:ext cx="839759" cy="840179"/>
          </a:xfrm>
          <a:prstGeom prst="pie">
            <a:avLst>
              <a:gd name="adj1" fmla="val 21576879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2" name="Torte 3"/>
          <p:cNvSpPr>
            <a:spLocks noChangeAspect="1"/>
          </p:cNvSpPr>
          <p:nvPr/>
        </p:nvSpPr>
        <p:spPr>
          <a:xfrm rot="5400000">
            <a:off x="11136772" y="5825169"/>
            <a:ext cx="848834" cy="849259"/>
          </a:xfrm>
          <a:prstGeom prst="pie">
            <a:avLst>
              <a:gd name="adj1" fmla="val 10746070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4" name="Ellipse 43"/>
          <p:cNvSpPr/>
          <p:nvPr/>
        </p:nvSpPr>
        <p:spPr>
          <a:xfrm>
            <a:off x="11136560" y="5810037"/>
            <a:ext cx="849261" cy="86252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45" name="Torte 3"/>
          <p:cNvSpPr>
            <a:spLocks noChangeAspect="1"/>
          </p:cNvSpPr>
          <p:nvPr/>
        </p:nvSpPr>
        <p:spPr>
          <a:xfrm rot="10800000">
            <a:off x="11136560" y="5829192"/>
            <a:ext cx="849259" cy="824216"/>
          </a:xfrm>
          <a:prstGeom prst="pie">
            <a:avLst>
              <a:gd name="adj1" fmla="val 5418194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77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1000"/>
    </mc:Choice>
    <mc:Fallback xmlns="">
      <p:transition spd="slow" advClick="0" advTm="2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4" grpId="0" animBg="1"/>
      <p:bldP spid="4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orte 3"/>
          <p:cNvSpPr>
            <a:spLocks noChangeAspect="1"/>
          </p:cNvSpPr>
          <p:nvPr/>
        </p:nvSpPr>
        <p:spPr>
          <a:xfrm rot="16200000">
            <a:off x="11141309" y="5820453"/>
            <a:ext cx="839759" cy="840179"/>
          </a:xfrm>
          <a:prstGeom prst="pie">
            <a:avLst>
              <a:gd name="adj1" fmla="val 21576879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2" name="Torte 3"/>
          <p:cNvSpPr>
            <a:spLocks noChangeAspect="1"/>
          </p:cNvSpPr>
          <p:nvPr/>
        </p:nvSpPr>
        <p:spPr>
          <a:xfrm rot="5400000">
            <a:off x="11136772" y="5825169"/>
            <a:ext cx="848834" cy="849259"/>
          </a:xfrm>
          <a:prstGeom prst="pie">
            <a:avLst>
              <a:gd name="adj1" fmla="val 10746070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4" name="Ellipse 43"/>
          <p:cNvSpPr/>
          <p:nvPr/>
        </p:nvSpPr>
        <p:spPr>
          <a:xfrm>
            <a:off x="11136560" y="5810037"/>
            <a:ext cx="849261" cy="86252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45" name="Torte 3"/>
          <p:cNvSpPr>
            <a:spLocks noChangeAspect="1"/>
          </p:cNvSpPr>
          <p:nvPr/>
        </p:nvSpPr>
        <p:spPr>
          <a:xfrm rot="10800000">
            <a:off x="11136560" y="5829192"/>
            <a:ext cx="849259" cy="824216"/>
          </a:xfrm>
          <a:prstGeom prst="pie">
            <a:avLst>
              <a:gd name="adj1" fmla="val 5418194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9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1000"/>
    </mc:Choice>
    <mc:Fallback xmlns="">
      <p:transition spd="slow" advClick="0" advTm="2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4" grpId="0" animBg="1"/>
      <p:bldP spid="4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orte 3"/>
          <p:cNvSpPr>
            <a:spLocks noChangeAspect="1"/>
          </p:cNvSpPr>
          <p:nvPr/>
        </p:nvSpPr>
        <p:spPr>
          <a:xfrm rot="16200000">
            <a:off x="11141309" y="5820453"/>
            <a:ext cx="839759" cy="840179"/>
          </a:xfrm>
          <a:prstGeom prst="pie">
            <a:avLst>
              <a:gd name="adj1" fmla="val 21576879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2" name="Torte 3"/>
          <p:cNvSpPr>
            <a:spLocks noChangeAspect="1"/>
          </p:cNvSpPr>
          <p:nvPr/>
        </p:nvSpPr>
        <p:spPr>
          <a:xfrm rot="5400000">
            <a:off x="11136772" y="5825169"/>
            <a:ext cx="848834" cy="849259"/>
          </a:xfrm>
          <a:prstGeom prst="pie">
            <a:avLst>
              <a:gd name="adj1" fmla="val 10746070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4" name="Ellipse 43"/>
          <p:cNvSpPr/>
          <p:nvPr/>
        </p:nvSpPr>
        <p:spPr>
          <a:xfrm>
            <a:off x="11136560" y="5810037"/>
            <a:ext cx="849261" cy="86252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45" name="Torte 3"/>
          <p:cNvSpPr>
            <a:spLocks noChangeAspect="1"/>
          </p:cNvSpPr>
          <p:nvPr/>
        </p:nvSpPr>
        <p:spPr>
          <a:xfrm rot="10800000">
            <a:off x="11136560" y="5829192"/>
            <a:ext cx="849259" cy="824216"/>
          </a:xfrm>
          <a:prstGeom prst="pie">
            <a:avLst>
              <a:gd name="adj1" fmla="val 5418194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86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1000"/>
    </mc:Choice>
    <mc:Fallback xmlns="">
      <p:transition spd="slow" advClick="0" advTm="2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4" grpId="0" animBg="1"/>
      <p:bldP spid="4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orte 3"/>
          <p:cNvSpPr>
            <a:spLocks noChangeAspect="1"/>
          </p:cNvSpPr>
          <p:nvPr/>
        </p:nvSpPr>
        <p:spPr>
          <a:xfrm rot="16200000">
            <a:off x="11141309" y="5820453"/>
            <a:ext cx="839759" cy="840179"/>
          </a:xfrm>
          <a:prstGeom prst="pie">
            <a:avLst>
              <a:gd name="adj1" fmla="val 21576879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2" name="Torte 3"/>
          <p:cNvSpPr>
            <a:spLocks noChangeAspect="1"/>
          </p:cNvSpPr>
          <p:nvPr/>
        </p:nvSpPr>
        <p:spPr>
          <a:xfrm rot="5400000">
            <a:off x="11136772" y="5825169"/>
            <a:ext cx="848834" cy="849259"/>
          </a:xfrm>
          <a:prstGeom prst="pie">
            <a:avLst>
              <a:gd name="adj1" fmla="val 10746070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4" name="Ellipse 43"/>
          <p:cNvSpPr/>
          <p:nvPr/>
        </p:nvSpPr>
        <p:spPr>
          <a:xfrm>
            <a:off x="11136560" y="5810037"/>
            <a:ext cx="849261" cy="86252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45" name="Torte 3"/>
          <p:cNvSpPr>
            <a:spLocks noChangeAspect="1"/>
          </p:cNvSpPr>
          <p:nvPr/>
        </p:nvSpPr>
        <p:spPr>
          <a:xfrm rot="10800000">
            <a:off x="11136560" y="5829192"/>
            <a:ext cx="849259" cy="824216"/>
          </a:xfrm>
          <a:prstGeom prst="pie">
            <a:avLst>
              <a:gd name="adj1" fmla="val 5418194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81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1000"/>
    </mc:Choice>
    <mc:Fallback xmlns="">
      <p:transition spd="slow" advClick="0" advTm="2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4" grpId="0" animBg="1"/>
      <p:bldP spid="4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orte 3"/>
          <p:cNvSpPr>
            <a:spLocks noChangeAspect="1"/>
          </p:cNvSpPr>
          <p:nvPr/>
        </p:nvSpPr>
        <p:spPr>
          <a:xfrm rot="16200000">
            <a:off x="11141309" y="5820453"/>
            <a:ext cx="839759" cy="840179"/>
          </a:xfrm>
          <a:prstGeom prst="pie">
            <a:avLst>
              <a:gd name="adj1" fmla="val 21576879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2" name="Torte 3"/>
          <p:cNvSpPr>
            <a:spLocks noChangeAspect="1"/>
          </p:cNvSpPr>
          <p:nvPr/>
        </p:nvSpPr>
        <p:spPr>
          <a:xfrm rot="5400000">
            <a:off x="11136772" y="5825169"/>
            <a:ext cx="848834" cy="849259"/>
          </a:xfrm>
          <a:prstGeom prst="pie">
            <a:avLst>
              <a:gd name="adj1" fmla="val 10746070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4" name="Ellipse 43"/>
          <p:cNvSpPr/>
          <p:nvPr/>
        </p:nvSpPr>
        <p:spPr>
          <a:xfrm>
            <a:off x="11136560" y="5810037"/>
            <a:ext cx="849261" cy="86252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45" name="Torte 3"/>
          <p:cNvSpPr>
            <a:spLocks noChangeAspect="1"/>
          </p:cNvSpPr>
          <p:nvPr/>
        </p:nvSpPr>
        <p:spPr>
          <a:xfrm rot="10800000">
            <a:off x="11136560" y="5829192"/>
            <a:ext cx="849259" cy="824216"/>
          </a:xfrm>
          <a:prstGeom prst="pie">
            <a:avLst>
              <a:gd name="adj1" fmla="val 5418194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71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1000"/>
    </mc:Choice>
    <mc:Fallback xmlns="">
      <p:transition spd="slow" advClick="0" advTm="2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4" grpId="0" animBg="1"/>
      <p:bldP spid="4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orte 3"/>
          <p:cNvSpPr>
            <a:spLocks noChangeAspect="1"/>
          </p:cNvSpPr>
          <p:nvPr/>
        </p:nvSpPr>
        <p:spPr>
          <a:xfrm rot="16200000">
            <a:off x="11141309" y="5820453"/>
            <a:ext cx="839759" cy="840179"/>
          </a:xfrm>
          <a:prstGeom prst="pie">
            <a:avLst>
              <a:gd name="adj1" fmla="val 21576879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2" name="Torte 3"/>
          <p:cNvSpPr>
            <a:spLocks noChangeAspect="1"/>
          </p:cNvSpPr>
          <p:nvPr/>
        </p:nvSpPr>
        <p:spPr>
          <a:xfrm rot="5400000">
            <a:off x="11136772" y="5825169"/>
            <a:ext cx="848834" cy="849259"/>
          </a:xfrm>
          <a:prstGeom prst="pie">
            <a:avLst>
              <a:gd name="adj1" fmla="val 10746070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4" name="Ellipse 43"/>
          <p:cNvSpPr/>
          <p:nvPr/>
        </p:nvSpPr>
        <p:spPr>
          <a:xfrm>
            <a:off x="11136560" y="5810037"/>
            <a:ext cx="849261" cy="86252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45" name="Torte 3"/>
          <p:cNvSpPr>
            <a:spLocks noChangeAspect="1"/>
          </p:cNvSpPr>
          <p:nvPr/>
        </p:nvSpPr>
        <p:spPr>
          <a:xfrm rot="10800000">
            <a:off x="11136560" y="5829192"/>
            <a:ext cx="849259" cy="824216"/>
          </a:xfrm>
          <a:prstGeom prst="pie">
            <a:avLst>
              <a:gd name="adj1" fmla="val 5418194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5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1000"/>
    </mc:Choice>
    <mc:Fallback xmlns="">
      <p:transition spd="slow" advClick="0" advTm="2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4" grpId="0" animBg="1"/>
      <p:bldP spid="4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orte 3"/>
          <p:cNvSpPr>
            <a:spLocks noChangeAspect="1"/>
          </p:cNvSpPr>
          <p:nvPr/>
        </p:nvSpPr>
        <p:spPr>
          <a:xfrm rot="16200000">
            <a:off x="11141309" y="5820453"/>
            <a:ext cx="839759" cy="840179"/>
          </a:xfrm>
          <a:prstGeom prst="pie">
            <a:avLst>
              <a:gd name="adj1" fmla="val 21576879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2" name="Torte 3"/>
          <p:cNvSpPr>
            <a:spLocks noChangeAspect="1"/>
          </p:cNvSpPr>
          <p:nvPr/>
        </p:nvSpPr>
        <p:spPr>
          <a:xfrm rot="5400000">
            <a:off x="11136772" y="5825169"/>
            <a:ext cx="848834" cy="849259"/>
          </a:xfrm>
          <a:prstGeom prst="pie">
            <a:avLst>
              <a:gd name="adj1" fmla="val 10746070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4" name="Ellipse 43"/>
          <p:cNvSpPr/>
          <p:nvPr/>
        </p:nvSpPr>
        <p:spPr>
          <a:xfrm>
            <a:off x="11136560" y="5810037"/>
            <a:ext cx="849261" cy="86252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45" name="Torte 3"/>
          <p:cNvSpPr>
            <a:spLocks noChangeAspect="1"/>
          </p:cNvSpPr>
          <p:nvPr/>
        </p:nvSpPr>
        <p:spPr>
          <a:xfrm rot="10800000">
            <a:off x="11136560" y="5829192"/>
            <a:ext cx="849259" cy="824216"/>
          </a:xfrm>
          <a:prstGeom prst="pie">
            <a:avLst>
              <a:gd name="adj1" fmla="val 5418194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925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1000"/>
    </mc:Choice>
    <mc:Fallback xmlns="">
      <p:transition spd="slow" advClick="0" advTm="2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4" grpId="0" animBg="1"/>
      <p:bldP spid="4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orte 3"/>
          <p:cNvSpPr>
            <a:spLocks noChangeAspect="1"/>
          </p:cNvSpPr>
          <p:nvPr/>
        </p:nvSpPr>
        <p:spPr>
          <a:xfrm rot="16200000">
            <a:off x="11141309" y="5820453"/>
            <a:ext cx="839759" cy="840179"/>
          </a:xfrm>
          <a:prstGeom prst="pie">
            <a:avLst>
              <a:gd name="adj1" fmla="val 21576879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2" name="Torte 3"/>
          <p:cNvSpPr>
            <a:spLocks noChangeAspect="1"/>
          </p:cNvSpPr>
          <p:nvPr/>
        </p:nvSpPr>
        <p:spPr>
          <a:xfrm rot="5400000">
            <a:off x="11136772" y="5825169"/>
            <a:ext cx="848834" cy="849259"/>
          </a:xfrm>
          <a:prstGeom prst="pie">
            <a:avLst>
              <a:gd name="adj1" fmla="val 10746070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4" name="Ellipse 43"/>
          <p:cNvSpPr/>
          <p:nvPr/>
        </p:nvSpPr>
        <p:spPr>
          <a:xfrm>
            <a:off x="11136560" y="5810037"/>
            <a:ext cx="849261" cy="86252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45" name="Torte 3"/>
          <p:cNvSpPr>
            <a:spLocks noChangeAspect="1"/>
          </p:cNvSpPr>
          <p:nvPr/>
        </p:nvSpPr>
        <p:spPr>
          <a:xfrm rot="10800000">
            <a:off x="11136560" y="5829192"/>
            <a:ext cx="849259" cy="824216"/>
          </a:xfrm>
          <a:prstGeom prst="pie">
            <a:avLst>
              <a:gd name="adj1" fmla="val 5418194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9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1000"/>
    </mc:Choice>
    <mc:Fallback xmlns="">
      <p:transition spd="slow" advClick="0" advTm="2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4" grpId="0" animBg="1"/>
      <p:bldP spid="4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orte 3"/>
          <p:cNvSpPr>
            <a:spLocks noChangeAspect="1"/>
          </p:cNvSpPr>
          <p:nvPr/>
        </p:nvSpPr>
        <p:spPr>
          <a:xfrm rot="16200000">
            <a:off x="11141309" y="5820453"/>
            <a:ext cx="839759" cy="840179"/>
          </a:xfrm>
          <a:prstGeom prst="pie">
            <a:avLst>
              <a:gd name="adj1" fmla="val 21576879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2" name="Torte 3"/>
          <p:cNvSpPr>
            <a:spLocks noChangeAspect="1"/>
          </p:cNvSpPr>
          <p:nvPr/>
        </p:nvSpPr>
        <p:spPr>
          <a:xfrm rot="5400000">
            <a:off x="11136772" y="5825169"/>
            <a:ext cx="848834" cy="849259"/>
          </a:xfrm>
          <a:prstGeom prst="pie">
            <a:avLst>
              <a:gd name="adj1" fmla="val 10746070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4" name="Ellipse 43"/>
          <p:cNvSpPr/>
          <p:nvPr/>
        </p:nvSpPr>
        <p:spPr>
          <a:xfrm>
            <a:off x="11136560" y="5810037"/>
            <a:ext cx="849261" cy="86252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45" name="Torte 3"/>
          <p:cNvSpPr>
            <a:spLocks noChangeAspect="1"/>
          </p:cNvSpPr>
          <p:nvPr/>
        </p:nvSpPr>
        <p:spPr>
          <a:xfrm rot="10800000">
            <a:off x="11136560" y="5829192"/>
            <a:ext cx="849259" cy="824216"/>
          </a:xfrm>
          <a:prstGeom prst="pie">
            <a:avLst>
              <a:gd name="adj1" fmla="val 5418194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27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1000"/>
    </mc:Choice>
    <mc:Fallback xmlns="">
      <p:transition spd="slow" advClick="0" advTm="2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4" grpId="0" animBg="1"/>
      <p:bldP spid="4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orte 3"/>
          <p:cNvSpPr>
            <a:spLocks noChangeAspect="1"/>
          </p:cNvSpPr>
          <p:nvPr/>
        </p:nvSpPr>
        <p:spPr>
          <a:xfrm rot="16200000">
            <a:off x="11141309" y="5820453"/>
            <a:ext cx="839759" cy="840179"/>
          </a:xfrm>
          <a:prstGeom prst="pie">
            <a:avLst>
              <a:gd name="adj1" fmla="val 21576879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2" name="Torte 3"/>
          <p:cNvSpPr>
            <a:spLocks noChangeAspect="1"/>
          </p:cNvSpPr>
          <p:nvPr/>
        </p:nvSpPr>
        <p:spPr>
          <a:xfrm rot="5400000">
            <a:off x="11136772" y="5825169"/>
            <a:ext cx="848834" cy="849259"/>
          </a:xfrm>
          <a:prstGeom prst="pie">
            <a:avLst>
              <a:gd name="adj1" fmla="val 10746070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4" name="Ellipse 43"/>
          <p:cNvSpPr/>
          <p:nvPr/>
        </p:nvSpPr>
        <p:spPr>
          <a:xfrm>
            <a:off x="11136560" y="5810037"/>
            <a:ext cx="849261" cy="86252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45" name="Torte 3"/>
          <p:cNvSpPr>
            <a:spLocks noChangeAspect="1"/>
          </p:cNvSpPr>
          <p:nvPr/>
        </p:nvSpPr>
        <p:spPr>
          <a:xfrm rot="10800000">
            <a:off x="11136560" y="5829192"/>
            <a:ext cx="849259" cy="824216"/>
          </a:xfrm>
          <a:prstGeom prst="pie">
            <a:avLst>
              <a:gd name="adj1" fmla="val 5418194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145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1000"/>
    </mc:Choice>
    <mc:Fallback xmlns="">
      <p:transition spd="slow" advClick="0" advTm="2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4" grpId="0" animBg="1"/>
      <p:bldP spid="4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orte 3"/>
          <p:cNvSpPr>
            <a:spLocks noChangeAspect="1"/>
          </p:cNvSpPr>
          <p:nvPr/>
        </p:nvSpPr>
        <p:spPr>
          <a:xfrm rot="16200000">
            <a:off x="11141309" y="5820453"/>
            <a:ext cx="839759" cy="840179"/>
          </a:xfrm>
          <a:prstGeom prst="pie">
            <a:avLst>
              <a:gd name="adj1" fmla="val 21576879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2" name="Torte 3"/>
          <p:cNvSpPr>
            <a:spLocks noChangeAspect="1"/>
          </p:cNvSpPr>
          <p:nvPr/>
        </p:nvSpPr>
        <p:spPr>
          <a:xfrm rot="5400000">
            <a:off x="11136772" y="5825169"/>
            <a:ext cx="848834" cy="849259"/>
          </a:xfrm>
          <a:prstGeom prst="pie">
            <a:avLst>
              <a:gd name="adj1" fmla="val 10746070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4" name="Ellipse 43"/>
          <p:cNvSpPr/>
          <p:nvPr/>
        </p:nvSpPr>
        <p:spPr>
          <a:xfrm>
            <a:off x="11136560" y="5810037"/>
            <a:ext cx="849261" cy="86252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45" name="Torte 3"/>
          <p:cNvSpPr>
            <a:spLocks noChangeAspect="1"/>
          </p:cNvSpPr>
          <p:nvPr/>
        </p:nvSpPr>
        <p:spPr>
          <a:xfrm rot="10800000">
            <a:off x="11136560" y="5829192"/>
            <a:ext cx="849259" cy="824216"/>
          </a:xfrm>
          <a:prstGeom prst="pie">
            <a:avLst>
              <a:gd name="adj1" fmla="val 5418194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0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1000"/>
    </mc:Choice>
    <mc:Fallback xmlns="">
      <p:transition spd="slow" advClick="0" advTm="2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4" grpId="0" animBg="1"/>
      <p:bldP spid="4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orte 3"/>
          <p:cNvSpPr>
            <a:spLocks noChangeAspect="1"/>
          </p:cNvSpPr>
          <p:nvPr/>
        </p:nvSpPr>
        <p:spPr>
          <a:xfrm rot="16200000">
            <a:off x="11141309" y="5820453"/>
            <a:ext cx="839759" cy="840179"/>
          </a:xfrm>
          <a:prstGeom prst="pie">
            <a:avLst>
              <a:gd name="adj1" fmla="val 21576879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2" name="Torte 3"/>
          <p:cNvSpPr>
            <a:spLocks noChangeAspect="1"/>
          </p:cNvSpPr>
          <p:nvPr/>
        </p:nvSpPr>
        <p:spPr>
          <a:xfrm rot="5400000">
            <a:off x="11136772" y="5825169"/>
            <a:ext cx="848834" cy="849259"/>
          </a:xfrm>
          <a:prstGeom prst="pie">
            <a:avLst>
              <a:gd name="adj1" fmla="val 10746070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4" name="Ellipse 43"/>
          <p:cNvSpPr/>
          <p:nvPr/>
        </p:nvSpPr>
        <p:spPr>
          <a:xfrm>
            <a:off x="11136560" y="5810037"/>
            <a:ext cx="849261" cy="86252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45" name="Torte 3"/>
          <p:cNvSpPr>
            <a:spLocks noChangeAspect="1"/>
          </p:cNvSpPr>
          <p:nvPr/>
        </p:nvSpPr>
        <p:spPr>
          <a:xfrm rot="10800000">
            <a:off x="11136560" y="5829192"/>
            <a:ext cx="849259" cy="824216"/>
          </a:xfrm>
          <a:prstGeom prst="pie">
            <a:avLst>
              <a:gd name="adj1" fmla="val 5418194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1000"/>
    </mc:Choice>
    <mc:Fallback xmlns="">
      <p:transition spd="slow" advClick="0" advTm="2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4" grpId="0" animBg="1"/>
      <p:bldP spid="4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orte 3"/>
          <p:cNvSpPr>
            <a:spLocks noChangeAspect="1"/>
          </p:cNvSpPr>
          <p:nvPr/>
        </p:nvSpPr>
        <p:spPr>
          <a:xfrm rot="16200000">
            <a:off x="11141309" y="5820453"/>
            <a:ext cx="839759" cy="840179"/>
          </a:xfrm>
          <a:prstGeom prst="pie">
            <a:avLst>
              <a:gd name="adj1" fmla="val 21576879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2" name="Torte 3"/>
          <p:cNvSpPr>
            <a:spLocks noChangeAspect="1"/>
          </p:cNvSpPr>
          <p:nvPr/>
        </p:nvSpPr>
        <p:spPr>
          <a:xfrm rot="5400000">
            <a:off x="11136772" y="5825169"/>
            <a:ext cx="848834" cy="849259"/>
          </a:xfrm>
          <a:prstGeom prst="pie">
            <a:avLst>
              <a:gd name="adj1" fmla="val 10746070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4" name="Ellipse 43"/>
          <p:cNvSpPr/>
          <p:nvPr/>
        </p:nvSpPr>
        <p:spPr>
          <a:xfrm>
            <a:off x="11136560" y="5810037"/>
            <a:ext cx="849261" cy="86252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45" name="Torte 3"/>
          <p:cNvSpPr>
            <a:spLocks noChangeAspect="1"/>
          </p:cNvSpPr>
          <p:nvPr/>
        </p:nvSpPr>
        <p:spPr>
          <a:xfrm rot="10800000">
            <a:off x="11136560" y="5829192"/>
            <a:ext cx="849259" cy="824216"/>
          </a:xfrm>
          <a:prstGeom prst="pie">
            <a:avLst>
              <a:gd name="adj1" fmla="val 5418194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8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1000"/>
    </mc:Choice>
    <mc:Fallback xmlns="">
      <p:transition spd="slow" advClick="0" advTm="2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4" grpId="0" animBg="1"/>
      <p:bldP spid="4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orte 3"/>
          <p:cNvSpPr>
            <a:spLocks noChangeAspect="1"/>
          </p:cNvSpPr>
          <p:nvPr/>
        </p:nvSpPr>
        <p:spPr>
          <a:xfrm rot="16200000">
            <a:off x="11141309" y="5874970"/>
            <a:ext cx="839759" cy="840179"/>
          </a:xfrm>
          <a:prstGeom prst="pie">
            <a:avLst>
              <a:gd name="adj1" fmla="val 21576879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2" name="Torte 3"/>
          <p:cNvSpPr>
            <a:spLocks noChangeAspect="1"/>
          </p:cNvSpPr>
          <p:nvPr/>
        </p:nvSpPr>
        <p:spPr>
          <a:xfrm rot="5400000">
            <a:off x="11136772" y="5877060"/>
            <a:ext cx="848834" cy="849259"/>
          </a:xfrm>
          <a:prstGeom prst="pie">
            <a:avLst>
              <a:gd name="adj1" fmla="val 10746070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4" name="Ellipse 43"/>
          <p:cNvSpPr/>
          <p:nvPr/>
        </p:nvSpPr>
        <p:spPr>
          <a:xfrm>
            <a:off x="11139562" y="5875179"/>
            <a:ext cx="849261" cy="862526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45" name="Torte 3"/>
          <p:cNvSpPr>
            <a:spLocks noChangeAspect="1"/>
          </p:cNvSpPr>
          <p:nvPr/>
        </p:nvSpPr>
        <p:spPr>
          <a:xfrm rot="10800000">
            <a:off x="11136560" y="5875181"/>
            <a:ext cx="849259" cy="824216"/>
          </a:xfrm>
          <a:prstGeom prst="pie">
            <a:avLst>
              <a:gd name="adj1" fmla="val 5418194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3179676" y="2828835"/>
            <a:ext cx="58326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dirty="0"/>
              <a:t>Fragen &amp; Anregungen?</a:t>
            </a:r>
          </a:p>
          <a:p>
            <a:pPr algn="ctr"/>
            <a:r>
              <a:rPr lang="de-DE" sz="2800" dirty="0"/>
              <a:t>(5 Minuten)</a:t>
            </a:r>
          </a:p>
        </p:txBody>
      </p:sp>
    </p:spTree>
    <p:extLst>
      <p:ext uri="{BB962C8B-B14F-4D97-AF65-F5344CB8AC3E}">
        <p14:creationId xmlns:p14="http://schemas.microsoft.com/office/powerpoint/2010/main" val="3231201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00"/>
    </mc:Choice>
    <mc:Fallback xmlns="">
      <p:transition spd="slow" advClick="0" advTm="30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7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749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74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7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 animBg="1"/>
      <p:bldP spid="44" grpId="0" animBg="1"/>
      <p:bldP spid="45" grpId="0" animBg="1"/>
    </p:bldLst>
  </p:timing>
</p:sld>
</file>

<file path=ppt/theme/theme1.xml><?xml version="1.0" encoding="utf-8"?>
<a:theme xmlns:a="http://schemas.openxmlformats.org/drawingml/2006/main" name="2_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</Words>
  <Application>Microsoft Office PowerPoint</Application>
  <PresentationFormat>Breitbild</PresentationFormat>
  <Paragraphs>4</Paragraphs>
  <Slides>22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5" baseType="lpstr">
      <vt:lpstr>Arial</vt:lpstr>
      <vt:lpstr>Calibri</vt:lpstr>
      <vt:lpstr>2_Larissa-Design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BLE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nitschda</dc:creator>
  <cp:lastModifiedBy>Ole Bartels</cp:lastModifiedBy>
  <cp:revision>58</cp:revision>
  <dcterms:created xsi:type="dcterms:W3CDTF">2015-04-14T14:36:30Z</dcterms:created>
  <dcterms:modified xsi:type="dcterms:W3CDTF">2025-10-10T06:46:09Z</dcterms:modified>
</cp:coreProperties>
</file>